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39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22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10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98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4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16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23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4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88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8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79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8661-F55F-41A9-B79B-5A532598D1DA}" type="datetimeFigureOut">
              <a:rPr lang="fr-FR" smtClean="0"/>
              <a:t>01/09/2013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91CA-B528-4796-8BB5-8FAC15D2ED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54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9512" y="1851645"/>
            <a:ext cx="878497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0" b="1" dirty="0" smtClean="0">
                <a:ln w="12700">
                  <a:solidFill>
                    <a:schemeClr val="tx1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ursive standard" pitchFamily="2" charset="0"/>
              </a:rPr>
              <a:t>Antoine</a:t>
            </a:r>
            <a:endParaRPr lang="fr-FR" sz="20000" b="1" dirty="0">
              <a:ln w="12700">
                <a:solidFill>
                  <a:schemeClr val="tx1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Geneviève</dc:creator>
  <cp:lastModifiedBy>Geneviève</cp:lastModifiedBy>
  <cp:revision>1</cp:revision>
  <dcterms:created xsi:type="dcterms:W3CDTF">2013-09-01T06:12:38Z</dcterms:created>
  <dcterms:modified xsi:type="dcterms:W3CDTF">2013-09-01T06:13:19Z</dcterms:modified>
</cp:coreProperties>
</file>