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20FF5-A0D1-4F36-AC0E-392C569F9303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762A5-2148-4150-BBA4-726326B1BBBC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762A5-2148-4150-BBA4-726326B1BBBC}" type="slidenum">
              <a:rPr lang="fr-CH" smtClean="0"/>
              <a:pPr/>
              <a:t>2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86AEC0-BDBD-4809-B7BA-84FFD251B87E}" type="datetimeFigureOut">
              <a:rPr lang="fr-CH" smtClean="0"/>
              <a:pPr/>
              <a:t>06.04.2016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5354E9-CFB5-44DD-8B0D-38FD20E908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smtClean="0"/>
              <a:t>Niveau A2</a:t>
            </a:r>
            <a:endParaRPr lang="fr-CH" i="1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Phrase hypothétique</a:t>
            </a:r>
            <a:endParaRPr lang="fr-CH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251520" y="332655"/>
          <a:ext cx="8640960" cy="61206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5904656"/>
              </a:tblGrid>
              <a:tr h="2422474">
                <a:tc>
                  <a:txBody>
                    <a:bodyPr/>
                    <a:lstStyle/>
                    <a:p>
                      <a:endParaRPr lang="fr-CH" i="1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ru-RU" i="1" dirty="0" smtClean="0">
                          <a:solidFill>
                            <a:schemeClr val="accent1"/>
                          </a:solidFill>
                        </a:rPr>
                        <a:t>1. </a:t>
                      </a:r>
                      <a:r>
                        <a:rPr lang="fr-CH" i="1" baseline="0" dirty="0" smtClean="0">
                          <a:solidFill>
                            <a:schemeClr val="accent1"/>
                          </a:solidFill>
                        </a:rPr>
                        <a:t> Hypothèse réelle    </a:t>
                      </a:r>
                      <a:endParaRPr lang="fr-CH" i="1" dirty="0">
                        <a:solidFill>
                          <a:schemeClr val="accent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 </a:t>
                      </a:r>
                    </a:p>
                    <a:p>
                      <a:r>
                        <a:rPr lang="fr-CH" sz="2000" b="1" i="0" dirty="0" smtClean="0"/>
                        <a:t>S’ils ont de l’argent, ils feront ce voyage.</a:t>
                      </a:r>
                    </a:p>
                    <a:p>
                      <a:r>
                        <a:rPr lang="fr-CH" dirty="0" smtClean="0"/>
                        <a:t>     </a:t>
                      </a:r>
                      <a:r>
                        <a:rPr lang="fr-CH" b="1" dirty="0" smtClean="0"/>
                        <a:t> </a:t>
                      </a:r>
                      <a:r>
                        <a:rPr lang="fr-CH" b="1" i="1" dirty="0" smtClean="0"/>
                        <a:t>si</a:t>
                      </a:r>
                      <a:r>
                        <a:rPr lang="fr-CH" b="1" i="1" baseline="0" dirty="0" smtClean="0"/>
                        <a:t> </a:t>
                      </a:r>
                      <a:r>
                        <a:rPr lang="fr-CH" i="1" baseline="0" dirty="0" smtClean="0"/>
                        <a:t>+ présent                    futur simple</a:t>
                      </a:r>
                    </a:p>
                    <a:p>
                      <a:endParaRPr lang="fr-CH" baseline="0" dirty="0" smtClean="0"/>
                    </a:p>
                    <a:p>
                      <a:r>
                        <a:rPr lang="fr-CH" b="1" baseline="0" dirty="0" smtClean="0"/>
                        <a:t>Si vous avez de l’argent,  f</a:t>
                      </a:r>
                      <a:r>
                        <a:rPr lang="fr-CH" b="1" dirty="0" smtClean="0"/>
                        <a:t>aites ce voyage.</a:t>
                      </a:r>
                    </a:p>
                    <a:p>
                      <a:r>
                        <a:rPr lang="fr-CH" b="1" i="1" dirty="0" smtClean="0"/>
                        <a:t>     si</a:t>
                      </a:r>
                      <a:r>
                        <a:rPr lang="fr-CH" b="1" i="1" baseline="0" dirty="0" smtClean="0"/>
                        <a:t> </a:t>
                      </a:r>
                      <a:r>
                        <a:rPr lang="fr-CH" i="1" baseline="0" dirty="0" smtClean="0"/>
                        <a:t>+ présent                     impératif</a:t>
                      </a:r>
                      <a:endParaRPr lang="fr-CH" dirty="0"/>
                    </a:p>
                  </a:txBody>
                  <a:tcPr marL="86360" marR="86360"/>
                </a:tc>
              </a:tr>
              <a:tr h="1863442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accent1"/>
                          </a:solidFill>
                        </a:rPr>
                        <a:t>2. </a:t>
                      </a:r>
                      <a:r>
                        <a:rPr lang="fr-CH" i="1" dirty="0" smtClean="0">
                          <a:solidFill>
                            <a:schemeClr val="accent1"/>
                          </a:solidFill>
                        </a:rPr>
                        <a:t>H</a:t>
                      </a:r>
                      <a:r>
                        <a:rPr lang="fr-CH" i="1" baseline="0" dirty="0" smtClean="0">
                          <a:solidFill>
                            <a:schemeClr val="accent1"/>
                          </a:solidFill>
                        </a:rPr>
                        <a:t>ypothèse potentielle</a:t>
                      </a:r>
                      <a:endParaRPr lang="fr-CH" i="1" dirty="0">
                        <a:solidFill>
                          <a:schemeClr val="accent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dirty="0" smtClean="0"/>
                        <a:t>S’ils avaient de l’argent,</a:t>
                      </a:r>
                      <a:r>
                        <a:rPr lang="fr-CH" b="1" baseline="0" dirty="0" smtClean="0"/>
                        <a:t> </a:t>
                      </a:r>
                      <a:r>
                        <a:rPr lang="fr-CH" b="1" dirty="0" smtClean="0"/>
                        <a:t>ils feraient ce voyage.</a:t>
                      </a:r>
                    </a:p>
                    <a:p>
                      <a:r>
                        <a:rPr lang="fr-CH" b="1" dirty="0" smtClean="0"/>
                        <a:t>   </a:t>
                      </a:r>
                      <a:r>
                        <a:rPr lang="fr-CH" b="1" i="1" dirty="0" smtClean="0"/>
                        <a:t>si </a:t>
                      </a:r>
                      <a:r>
                        <a:rPr lang="fr-CH" b="0" i="1" dirty="0" smtClean="0"/>
                        <a:t>+ imparfait                      conditionnel présent</a:t>
                      </a:r>
                      <a:endParaRPr lang="fr-CH" b="1" dirty="0" smtClean="0"/>
                    </a:p>
                  </a:txBody>
                  <a:tcPr marL="86360" marR="86360"/>
                </a:tc>
              </a:tr>
              <a:tr h="1834765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accent1"/>
                          </a:solidFill>
                        </a:rPr>
                        <a:t>3. </a:t>
                      </a:r>
                      <a:r>
                        <a:rPr lang="fr-CH" i="1" dirty="0" smtClean="0">
                          <a:solidFill>
                            <a:schemeClr val="accent1"/>
                          </a:solidFill>
                        </a:rPr>
                        <a:t>H</a:t>
                      </a:r>
                      <a:r>
                        <a:rPr lang="fr-CH" i="1" baseline="0" dirty="0" smtClean="0">
                          <a:solidFill>
                            <a:schemeClr val="accent1"/>
                          </a:solidFill>
                        </a:rPr>
                        <a:t>ypothèse dans le passé</a:t>
                      </a:r>
                      <a:endParaRPr lang="fr-CH" i="1" dirty="0">
                        <a:solidFill>
                          <a:schemeClr val="accent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dirty="0" smtClean="0"/>
                        <a:t>S’ils avaient eu de l’argent,</a:t>
                      </a:r>
                      <a:r>
                        <a:rPr lang="fr-CH" b="1" baseline="0" dirty="0" smtClean="0"/>
                        <a:t> </a:t>
                      </a:r>
                      <a:r>
                        <a:rPr lang="fr-CH" b="1" dirty="0" smtClean="0"/>
                        <a:t>ils auraient fait ce voyage.</a:t>
                      </a:r>
                    </a:p>
                    <a:p>
                      <a:r>
                        <a:rPr lang="fr-CH" b="1" i="1" dirty="0" smtClean="0"/>
                        <a:t>    si </a:t>
                      </a:r>
                      <a:r>
                        <a:rPr lang="fr-CH" b="0" i="1" dirty="0" smtClean="0"/>
                        <a:t>+ plus-que-parfait                conditionnel passé</a:t>
                      </a:r>
                      <a:endParaRPr lang="fr-CH" b="1" i="1" dirty="0" smtClean="0"/>
                    </a:p>
                  </a:txBody>
                  <a:tcPr marL="86360" marR="86360"/>
                </a:tc>
              </a:tr>
            </a:tbl>
          </a:graphicData>
        </a:graphic>
      </p:graphicFrame>
      <p:cxnSp>
        <p:nvCxnSpPr>
          <p:cNvPr id="10" name="Connecteur droit avec flèche 9"/>
          <p:cNvCxnSpPr/>
          <p:nvPr/>
        </p:nvCxnSpPr>
        <p:spPr>
          <a:xfrm>
            <a:off x="4788024" y="112474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788024" y="19168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716016" y="350100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5292080" y="53732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85</Words>
  <Application>Microsoft Office PowerPoint</Application>
  <PresentationFormat>Affichage à l'écran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Capitaux</vt:lpstr>
      <vt:lpstr>Phrase hypothétique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phrase hypothétique</dc:title>
  <dc:creator>Olga</dc:creator>
  <cp:lastModifiedBy>Savioz Olga</cp:lastModifiedBy>
  <cp:revision>14</cp:revision>
  <dcterms:created xsi:type="dcterms:W3CDTF">2010-10-17T16:13:16Z</dcterms:created>
  <dcterms:modified xsi:type="dcterms:W3CDTF">2016-04-06T20:00:24Z</dcterms:modified>
</cp:coreProperties>
</file>