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7561263" cy="10693400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490" y="-12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DB320-AF07-45B7-9346-171FED9C1462}" type="datetimeFigureOut">
              <a:rPr lang="fr-FR" smtClean="0"/>
              <a:pPr/>
              <a:t>28/09/2014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1332359" y="306388"/>
            <a:ext cx="5040312" cy="10080624"/>
            <a:chOff x="1332359" y="306388"/>
            <a:chExt cx="5040312" cy="10080624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332359" y="5346700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64159" y="5778500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332359" y="306388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764159" y="738188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908423" y="810196"/>
            <a:ext cx="3888432" cy="15121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Construire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FR" sz="2400" dirty="0" smtClean="0">
                <a:solidFill>
                  <a:srgbClr val="000000"/>
                </a:solidFill>
                <a:cs typeface="Arial" pitchFamily="34" charset="0"/>
              </a:rPr>
              <a:t>Une hauteur dans un triangle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364807" y="9506966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riangle isocèle 2"/>
          <p:cNvSpPr/>
          <p:nvPr/>
        </p:nvSpPr>
        <p:spPr>
          <a:xfrm>
            <a:off x="2772519" y="6348501"/>
            <a:ext cx="2304256" cy="2239834"/>
          </a:xfrm>
          <a:prstGeom prst="triangle">
            <a:avLst>
              <a:gd name="adj" fmla="val 2057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36744" y="9020135"/>
            <a:ext cx="32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1. Tracer un triangle.</a:t>
            </a:r>
            <a:endParaRPr lang="fr-FR" dirty="0"/>
          </a:p>
        </p:txBody>
      </p:sp>
      <p:sp>
        <p:nvSpPr>
          <p:cNvPr id="17" name="Triangle isocèle 16"/>
          <p:cNvSpPr/>
          <p:nvPr/>
        </p:nvSpPr>
        <p:spPr>
          <a:xfrm>
            <a:off x="2772519" y="1917849"/>
            <a:ext cx="2304256" cy="2239834"/>
          </a:xfrm>
          <a:prstGeom prst="triangle">
            <a:avLst>
              <a:gd name="adj" fmla="val 2057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3250237" y="1917849"/>
            <a:ext cx="0" cy="22398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1332359" y="306388"/>
            <a:ext cx="5040312" cy="10080624"/>
            <a:chOff x="1332359" y="306388"/>
            <a:chExt cx="5040312" cy="10080624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332359" y="5346700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64159" y="5778500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332359" y="306388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764159" y="738188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64807" y="9506966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64807" y="4482604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riangle isocèle 16"/>
          <p:cNvSpPr/>
          <p:nvPr/>
        </p:nvSpPr>
        <p:spPr>
          <a:xfrm>
            <a:off x="2736515" y="1277682"/>
            <a:ext cx="2304256" cy="2239834"/>
          </a:xfrm>
          <a:prstGeom prst="triangle">
            <a:avLst>
              <a:gd name="adj" fmla="val 2057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695338" y="969905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sommet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08561" y="349744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base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2736515" y="3517516"/>
            <a:ext cx="23042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006383" y="4068828"/>
            <a:ext cx="343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. Déterminer une base et le sommet d’où la hauteur sera issue.</a:t>
            </a:r>
            <a:endParaRPr lang="fr-FR" dirty="0"/>
          </a:p>
        </p:txBody>
      </p:sp>
      <p:sp>
        <p:nvSpPr>
          <p:cNvPr id="26" name="Triangle isocèle 25"/>
          <p:cNvSpPr/>
          <p:nvPr/>
        </p:nvSpPr>
        <p:spPr>
          <a:xfrm>
            <a:off x="2736515" y="6369152"/>
            <a:ext cx="2304256" cy="2239834"/>
          </a:xfrm>
          <a:prstGeom prst="triangle">
            <a:avLst>
              <a:gd name="adj" fmla="val 2057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Picture 6" descr="http://lps13.free.fr/contenu/perso/DEF/equerr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337051" y="6137140"/>
            <a:ext cx="3312616" cy="2595336"/>
          </a:xfrm>
          <a:prstGeom prst="rect">
            <a:avLst/>
          </a:prstGeom>
          <a:noFill/>
        </p:spPr>
      </p:pic>
      <p:sp>
        <p:nvSpPr>
          <p:cNvPr id="28" name="ZoneTexte 27"/>
          <p:cNvSpPr txBox="1"/>
          <p:nvPr/>
        </p:nvSpPr>
        <p:spPr>
          <a:xfrm>
            <a:off x="2006383" y="8876472"/>
            <a:ext cx="343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3. Placer l’équerre pour tracer la perpendiculaire à la base, passant par le sommet.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1332359" y="306388"/>
            <a:ext cx="5040312" cy="10080624"/>
            <a:chOff x="1332359" y="306388"/>
            <a:chExt cx="5040312" cy="10080624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332359" y="5346700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64159" y="5778500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332359" y="306388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764159" y="738188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64807" y="9506966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64807" y="4482604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riangle isocèle 16"/>
          <p:cNvSpPr/>
          <p:nvPr/>
        </p:nvSpPr>
        <p:spPr>
          <a:xfrm>
            <a:off x="2726849" y="1277682"/>
            <a:ext cx="2304256" cy="2239834"/>
          </a:xfrm>
          <a:prstGeom prst="triangle">
            <a:avLst>
              <a:gd name="adj" fmla="val 2057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/>
          <p:nvPr/>
        </p:nvCxnSpPr>
        <p:spPr>
          <a:xfrm>
            <a:off x="3204567" y="1277682"/>
            <a:ext cx="0" cy="22398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009692" y="3877804"/>
            <a:ext cx="343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4. Tracer la hauteur.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189691" y="2414262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hauteur</a:t>
            </a:r>
            <a:endParaRPr lang="fr-FR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56</Words>
  <Application>Microsoft Office PowerPoint</Application>
  <PresentationFormat>Personnalisé</PresentationFormat>
  <Paragraphs>13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asus</dc:creator>
  <cp:lastModifiedBy>catherine</cp:lastModifiedBy>
  <cp:revision>12</cp:revision>
  <cp:lastPrinted>2014-09-28T20:05:56Z</cp:lastPrinted>
  <dcterms:created xsi:type="dcterms:W3CDTF">2014-07-31T09:49:10Z</dcterms:created>
  <dcterms:modified xsi:type="dcterms:W3CDTF">2014-09-28T20:09:27Z</dcterms:modified>
</cp:coreProperties>
</file>