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4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E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11" autoAdjust="0"/>
    <p:restoredTop sz="70232" autoAdjust="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A4620-8A49-DC49-A1B3-0B80DBEF2077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3FF69-B58C-524E-81DA-EC5FA1934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567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F2145-FBA2-7A46-AAE7-B9FD643F0E78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6493E-8A2A-694E-96BE-B4203822C1CD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959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921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0218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11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049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627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941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026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27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00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835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756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C2AF-0E72-4C49-AB78-D23C12BEF0A1}" type="datetimeFigureOut">
              <a:rPr lang="en-US" smtClean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7AABA-7D6A-40F4-9237-F16BC6E23520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688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rcusgroup.com/blog/choosing-your-competitive-differentiation-strateg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E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428604"/>
            <a:ext cx="1670498" cy="16917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7290" y="642918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Plans annuels de l’évaluation pédagogique</a:t>
            </a:r>
          </a:p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Cycle primaire</a:t>
            </a:r>
          </a:p>
          <a:p>
            <a:pPr algn="ctr"/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3°AP - 4°AP - 5°AP</a:t>
            </a:r>
            <a:endParaRPr lang="ar-AE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214818"/>
            <a:ext cx="8059235" cy="2428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255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642918"/>
            <a:ext cx="778674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Conseil de mise en </a:t>
            </a:r>
            <a:r>
              <a:rPr lang="fr-FR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œuvre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2800" i="1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Ces plans annuels de l’évaluation pédagogique ne doivent pas être « pensés » comme étant des moments prédéfinis (programmés à l’avance, à des échéances fixes) mais,  bien au contraire, ils font partie  intégrante des apprentissages et représentent un processus de régulation permanent;</a:t>
            </a:r>
            <a:r>
              <a:rPr kumimoji="0" lang="fr-FR" sz="2800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d’où leur fonction « diagnostique ». Etant entendu que toute évaluation pédagogique a pour visée l’élaboration d’un « diagnostic »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857224" y="357166"/>
            <a:ext cx="630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Evaluation pédagogique en 3°AP</a:t>
            </a:r>
            <a:endParaRPr lang="ar-AE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1071546"/>
          <a:ext cx="8715438" cy="5374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847583"/>
                <a:gridCol w="2974615"/>
                <a:gridCol w="217886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01</a:t>
                      </a:r>
                      <a:endParaRPr lang="fr-FR" i="0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02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03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1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Adopte une attitude d’écoute.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Connaît le système phonologique et prosodique.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Distingue les intonations des interlocuteurs dans un énoncé.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Prend sa place dans un échange pour communiquer.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Prend sa place dans un échange pour communiquer.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2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-Salue/prend congé, se présente/ présente quelqu’un.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Restitue un message écouté.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Demande (quelque chose + formule de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politesse,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 permission de faire quelque chose, des renseignements sur un fait, un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événement</a:t>
                      </a:r>
                      <a:r>
                        <a:rPr lang="fr-FR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vécu, demande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 temps qu’il fait, qu’il fera, demander son chemin).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Demande à quelqu’un de faire quelque chose : ordonner, conseiller</a:t>
                      </a:r>
                      <a:endParaRPr lang="fr-FR" sz="1400" b="1" i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fr-FR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6499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3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Reconnait le système graphique et phonologique du français.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-Identifie les graphèmes de la langue.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Etablit la correspondance graphie /phonie.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Maîtrise le système phonologique et prosodique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Maîtrise le système graphique et phonologique du français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Développe des stratégies de lecture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400" b="1" i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Découpe une phrase en mots, en groupes de mots.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Identifie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dans un énoncé des 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signes </a:t>
                      </a:r>
                      <a:r>
                        <a:rPr lang="fr-FR" sz="14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 la ponctuation forte</a:t>
                      </a: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Distingue des répliques dans un dialogue.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fr-FR" sz="1400" b="1" i="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4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-Transcrit en script/cursives.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-Reproduit les lettres selon les normes.</a:t>
                      </a:r>
                      <a:endParaRPr lang="fr-FR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Copie de mots, de phrases</a:t>
                      </a:r>
                      <a:endParaRPr lang="fr-FR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fr-FR" sz="14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-Copie de mots , de phrases</a:t>
                      </a:r>
                      <a:endParaRPr lang="fr-FR" sz="1400" b="1" i="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857224" y="142852"/>
            <a:ext cx="630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Evaluation pédagogique en 4°AP</a:t>
            </a:r>
            <a:endParaRPr lang="ar-AE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928670"/>
          <a:ext cx="8863517" cy="473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853"/>
                <a:gridCol w="2204105"/>
                <a:gridCol w="3214710"/>
                <a:gridCol w="271984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01</a:t>
                      </a:r>
                      <a:endParaRPr lang="fr-FR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02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03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1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Ecoute de dialogues pour repérer les intonations des interlocuteurs.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Ecoute </a:t>
                      </a: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 divers supports pour retrouver le genre de texte (conte, poésie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…).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fr-FR" sz="12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Ecoute de dialogue pour retrouver les interlocuteurs : qui parle ? à qui ?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Ecoute de textes oraux pour retrouver une date, un personnage, une expression, une formule récurrente.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2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Salue/prend congé, se présente/ présente quelqu’un (+ variantes).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Exprime un besoin, demande : ce qu’il faut faire, des précisions, une explication.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Exprime un sentiment, une préférence.</a:t>
                      </a:r>
                      <a:endParaRPr lang="fr-FR" sz="1200" b="1" i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Demande à quelqu’un de faire quelque chose : ordonne, conseille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- Présente un fait, annoncer un événement, le situer dans le temps et dans l’espace). 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Raconte un événement personnel, retrouve les éléments d’une histoire racontée, retrouve la chronologie d’un récit.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3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Maîtrise le système graphique et phonologique du français.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200" i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Développe des stratégies de lecture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Lit les textes de manière expressive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Développe des stratégies de lecture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Identifie les actes de parole dans un texte</a:t>
                      </a:r>
                      <a:r>
                        <a:rPr lang="fr-FR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                                    - Lit les textes de manière expressive.</a:t>
                      </a:r>
                      <a:endParaRPr lang="fr-FR" sz="12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4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-Ecrit pour répondre à une consigne d’écriture.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Développe ses stratégies de production à l’écrit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                                          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Rédige une ou deux répliques pour compléter un dialogue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- Rédige le contenu de bulles de BD.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9E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Complète des textes lacunaires</a:t>
                      </a:r>
                      <a:r>
                        <a:rPr lang="fr-FR" sz="1200" b="1" dirty="0" smtClean="0">
                          <a:solidFill>
                            <a:srgbClr val="9E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fr-FR" sz="1200" b="1" kern="1200" dirty="0" smtClean="0">
                          <a:solidFill>
                            <a:srgbClr val="9E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Rédige une ou deux phrases sur un thème donné en respectant la ponctuation.</a:t>
                      </a:r>
                      <a:endParaRPr lang="fr-FR" sz="1200" b="1" dirty="0">
                        <a:solidFill>
                          <a:srgbClr val="9E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857224" y="357166"/>
            <a:ext cx="630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Evaluation pédagogique en 5°AP</a:t>
            </a:r>
            <a:endParaRPr lang="ar-AE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282" y="1071546"/>
          <a:ext cx="871543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357454"/>
                <a:gridCol w="2357454"/>
                <a:gridCol w="328615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01</a:t>
                      </a:r>
                      <a:endParaRPr lang="fr-FR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02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TRIMESTRE 03</a:t>
                      </a:r>
                      <a:endParaRPr lang="fr-FR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fr-FR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1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Ecoute d’informations, d’explications pour les restituer oralement devant le groupe classe.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Identifie des actes de paroles.</a:t>
                      </a:r>
                      <a:endParaRPr lang="fr-FR" sz="1200" b="1" i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Ecoute de poésies, récits, histoires, des contes pour retrouver dans le cadre d’activités de groupes un élément spécifique de temps, de lieu ou d’action, une trame narrative.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 Identifie les éléments de la communication.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2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Prend sa place dans un échange conversationnel.</a:t>
                      </a:r>
                      <a:endParaRPr lang="fr-FR" sz="1200" b="1" i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Utilise les ressources de la communication verbale et non verbale.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Raconte un événement personnel, un événement vécu en classe.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3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Comprend un texte narratif.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Relève les informations importantes puis les reformule oralement ou par écrit.</a:t>
                      </a:r>
                    </a:p>
                    <a:p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Construit du sens à l’aide d’indices textuels.</a:t>
                      </a:r>
                      <a:endParaRPr lang="fr-FR" sz="1200" b="1" i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Recherche seul des informations dans un texte.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 Retrouve les éléments d’une histoire 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CT 4</a:t>
                      </a:r>
                      <a:endParaRPr lang="fr-FR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-Produit un texte en fonction d’une situation de communication.</a:t>
                      </a:r>
                      <a:endParaRPr lang="fr-FR" sz="1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Produit un texte en fonction d’une situation de communication.</a:t>
                      </a:r>
                      <a:endParaRPr lang="fr-FR" sz="1200" b="1" i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- Produit, individuellement, un énoncé en s’appuyant sur des ressources données : lexique, boîte à outils… et en respectant l’intention de communication (pour informer, pour décrire, pour expliquer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).                                                                                     </a:t>
                      </a:r>
                      <a:r>
                        <a:rPr lang="fr-FR" sz="18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Les élèves rédigent en groupe un texte d’une trentaine de mots  en respectant, la ponctuation, les contraintes, syntaxiques orthographiques, lexicales et de présentation.</a:t>
                      </a:r>
                      <a:endParaRPr lang="fr-FR" sz="12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678</Words>
  <Application>Microsoft Macintosh PowerPoint</Application>
  <PresentationFormat>Affichage à l'écran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Edward Wagstaff</dc:creator>
  <cp:lastModifiedBy>user</cp:lastModifiedBy>
  <cp:revision>82</cp:revision>
  <cp:lastPrinted>2016-12-29T08:47:38Z</cp:lastPrinted>
  <dcterms:created xsi:type="dcterms:W3CDTF">2016-12-21T06:53:25Z</dcterms:created>
  <dcterms:modified xsi:type="dcterms:W3CDTF">2017-10-04T21:27:11Z</dcterms:modified>
</cp:coreProperties>
</file>