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9B4FE"/>
    <a:srgbClr val="CC99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05681-A842-4675-8F3F-124356C211F6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39BD-7E7F-4531-91EF-7E12396396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6184F-FC15-46DF-8D75-A9DE6E99534B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ADF2-365B-44DA-9483-E0F5011EE9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A366-E156-4DBC-8D14-8EEAAB47BE27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DD43-AAD1-4D5D-9161-39E571F2ED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3621-31DB-4556-B29D-43E6A8ECC91E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9F63-D41F-402B-809E-0FCC9BC59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C3A7-90E5-4768-A0A6-009CB7A5F699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59FE2-CF8B-4CF4-A52C-73D801841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2C2A-D1F3-4706-9412-12D99E7FCC76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9A2C-6822-46C6-A383-119E9887E5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4D18-0D12-4919-BEEA-CC0F5638E5ED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114A-8B3E-45EC-A312-5EE5BA18B5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1A72-CFB4-40F3-BB7F-F11D0BE525FA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1AF2-2003-4D3A-AA18-8AA3CB344C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7D9F-471B-4FD7-A50F-4F480D5FC35A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7FFB-97E7-43F2-8839-110E1AC3F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FD7D-94F5-47DC-93CB-13E9FB9E57CF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7D6F-4134-4ED8-927C-35E6549EF6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1965-F21A-4E11-B6DF-5F1B40467630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B233-AAA9-4146-8D1F-8AC99622C9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2EE172-DDE4-4AD5-B601-19A2F4A5D830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EDA6BF-CC11-4133-AFBF-6DE5786068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tindisnous@yahoo.fr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04664" y="2987824"/>
            <a:ext cx="6120680" cy="1296293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51" name="Image 4" descr="logo Martindisno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7380312"/>
            <a:ext cx="1343025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 5" descr="paques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827088"/>
            <a:ext cx="19446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 6" descr="673-500x38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7112" y="7236296"/>
            <a:ext cx="2205037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ensées 9"/>
          <p:cNvSpPr/>
          <p:nvPr/>
        </p:nvSpPr>
        <p:spPr>
          <a:xfrm>
            <a:off x="2349500" y="250825"/>
            <a:ext cx="4508500" cy="2160588"/>
          </a:xfrm>
          <a:prstGeom prst="cloudCallout">
            <a:avLst>
              <a:gd name="adj1" fmla="val -56640"/>
              <a:gd name="adj2" fmla="val 626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2897188" y="971550"/>
            <a:ext cx="3960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>
                <a:latin typeface="Comic Sans MS" pitchFamily="66" charset="0"/>
              </a:rPr>
              <a:t>Raconte MOAÏ une histoire!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76672" y="2699792"/>
            <a:ext cx="583264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dirty="0">
              <a:latin typeface="Calibri" pitchFamily="34" charset="0"/>
            </a:endParaRPr>
          </a:p>
          <a:p>
            <a:pPr algn="ctr"/>
            <a:r>
              <a:rPr lang="fr-FR" sz="2000" dirty="0" smtClean="0">
                <a:latin typeface="Calibri" pitchFamily="34" charset="0"/>
              </a:rPr>
              <a:t>Les</a:t>
            </a:r>
            <a:r>
              <a:rPr lang="fr-FR" sz="2000" dirty="0">
                <a:latin typeface="Calibri" pitchFamily="34" charset="0"/>
              </a:rPr>
              <a:t>  « Martin dis - nous » </a:t>
            </a:r>
            <a:r>
              <a:rPr lang="fr-FR" sz="2000" dirty="0" smtClean="0">
                <a:latin typeface="Calibri" pitchFamily="34" charset="0"/>
              </a:rPr>
              <a:t>organisent une          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fr-FR" sz="2000" b="1" cap="all" dirty="0" smtClean="0">
                <a:latin typeface="Calibri" pitchFamily="34" charset="0"/>
              </a:rPr>
              <a:t>rencontre de conteurs amateurs</a:t>
            </a:r>
            <a:endParaRPr lang="fr-FR" sz="2000" b="1" cap="all" dirty="0">
              <a:latin typeface="Calibri" pitchFamily="34" charset="0"/>
            </a:endParaRPr>
          </a:p>
          <a:p>
            <a:pPr algn="ctr"/>
            <a:r>
              <a:rPr lang="fr-FR" dirty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le   </a:t>
            </a:r>
            <a:r>
              <a:rPr lang="fr-FR" sz="2000" b="1" u="sng" dirty="0">
                <a:latin typeface="Calibri" pitchFamily="34" charset="0"/>
              </a:rPr>
              <a:t>samedi 9 février </a:t>
            </a:r>
            <a:r>
              <a:rPr lang="fr-FR" sz="2000" b="1" u="sng" dirty="0" smtClean="0">
                <a:latin typeface="Calibri" pitchFamily="34" charset="0"/>
              </a:rPr>
              <a:t>2013</a:t>
            </a:r>
            <a:r>
              <a:rPr lang="fr-FR" sz="1400" dirty="0" smtClean="0">
                <a:latin typeface="Calibri" pitchFamily="34" charset="0"/>
              </a:rPr>
              <a:t> </a:t>
            </a:r>
            <a:r>
              <a:rPr lang="fr-FR" sz="1400" dirty="0">
                <a:latin typeface="Calibri" pitchFamily="34" charset="0"/>
              </a:rPr>
              <a:t>à la </a:t>
            </a:r>
            <a:r>
              <a:rPr lang="fr-FR" sz="1400" b="1" dirty="0">
                <a:latin typeface="Calibri" pitchFamily="34" charset="0"/>
              </a:rPr>
              <a:t>Maison des </a:t>
            </a:r>
            <a:r>
              <a:rPr lang="fr-FR" sz="1400" b="1" dirty="0" err="1" smtClean="0">
                <a:latin typeface="Calibri" pitchFamily="34" charset="0"/>
              </a:rPr>
              <a:t>Moaïs</a:t>
            </a:r>
            <a:endParaRPr lang="fr-FR" sz="1400" b="1" dirty="0" smtClean="0">
              <a:latin typeface="Calibri" pitchFamily="34" charset="0"/>
            </a:endParaRPr>
          </a:p>
          <a:p>
            <a:pPr algn="ctr"/>
            <a:r>
              <a:rPr lang="fr-FR" sz="1400" dirty="0" smtClean="0">
                <a:latin typeface="Calibri" pitchFamily="34" charset="0"/>
              </a:rPr>
              <a:t>  (</a:t>
            </a:r>
            <a:r>
              <a:rPr lang="fr-FR" sz="1400" dirty="0" smtClean="0"/>
              <a:t>47 </a:t>
            </a:r>
            <a:r>
              <a:rPr lang="fr-FR" sz="1400" dirty="0" smtClean="0"/>
              <a:t>Avenue Général Leclerc, </a:t>
            </a:r>
            <a:r>
              <a:rPr lang="fr-FR" sz="1400" dirty="0" smtClean="0">
                <a:latin typeface="Calibri" pitchFamily="34" charset="0"/>
              </a:rPr>
              <a:t> </a:t>
            </a:r>
            <a:r>
              <a:rPr lang="fr-FR" sz="1400" dirty="0">
                <a:latin typeface="Calibri" pitchFamily="34" charset="0"/>
              </a:rPr>
              <a:t>St Martin le </a:t>
            </a:r>
            <a:r>
              <a:rPr lang="fr-FR" sz="1400" dirty="0" err="1">
                <a:latin typeface="Calibri" pitchFamily="34" charset="0"/>
              </a:rPr>
              <a:t>Vinoux</a:t>
            </a:r>
            <a:r>
              <a:rPr lang="fr-FR" sz="1400" dirty="0" smtClean="0">
                <a:latin typeface="Calibri" pitchFamily="34" charset="0"/>
              </a:rPr>
              <a:t>.)</a:t>
            </a:r>
            <a:endParaRPr lang="fr-FR" sz="1400" dirty="0">
              <a:latin typeface="Calibri" pitchFamily="34" charset="0"/>
            </a:endParaRPr>
          </a:p>
          <a:p>
            <a:r>
              <a:rPr lang="fr-FR" sz="2000" dirty="0">
                <a:latin typeface="Calibri" pitchFamily="34" charset="0"/>
              </a:rPr>
              <a:t> </a:t>
            </a:r>
          </a:p>
          <a:p>
            <a:endParaRPr lang="fr-FR" sz="1600" b="1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 Participation de 12 groupes de conteurs  amateurs de l’agglo</a:t>
            </a:r>
          </a:p>
          <a:p>
            <a:endParaRPr lang="fr-FR" sz="1100" dirty="0">
              <a:latin typeface="Calibri" pitchFamily="34" charset="0"/>
            </a:endParaRPr>
          </a:p>
          <a:p>
            <a:r>
              <a:rPr lang="fr-FR" sz="1600" u="sng" dirty="0" smtClean="0">
                <a:latin typeface="Calibri" pitchFamily="34" charset="0"/>
              </a:rPr>
              <a:t>Au programme:</a:t>
            </a:r>
          </a:p>
          <a:p>
            <a:r>
              <a:rPr lang="fr-FR" sz="1600" dirty="0" smtClean="0">
                <a:latin typeface="Calibri" pitchFamily="34" charset="0"/>
              </a:rPr>
              <a:t>Contes pour enfants à </a:t>
            </a:r>
            <a:r>
              <a:rPr lang="fr-FR" sz="1600" b="1" dirty="0" smtClean="0">
                <a:latin typeface="Calibri" pitchFamily="34" charset="0"/>
              </a:rPr>
              <a:t>18heures</a:t>
            </a:r>
          </a:p>
          <a:p>
            <a:r>
              <a:rPr lang="fr-FR" sz="1600" dirty="0" smtClean="0">
                <a:latin typeface="Calibri" pitchFamily="34" charset="0"/>
              </a:rPr>
              <a:t>Contes tous publics et adultes de </a:t>
            </a:r>
            <a:r>
              <a:rPr lang="fr-FR" sz="1600" b="1" dirty="0" smtClean="0">
                <a:latin typeface="Calibri" pitchFamily="34" charset="0"/>
              </a:rPr>
              <a:t>19h30  à minuit</a:t>
            </a:r>
          </a:p>
          <a:p>
            <a:r>
              <a:rPr lang="fr-FR" sz="1600" dirty="0" smtClean="0">
                <a:latin typeface="Calibri" pitchFamily="34" charset="0"/>
              </a:rPr>
              <a:t>Entrée libre!(Merci d’apporter un petit plat salé ou sucré facile à partager pour les entractes)</a:t>
            </a:r>
            <a:endParaRPr lang="fr-FR" sz="1600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fr-FR" dirty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1844824" y="7884368"/>
            <a:ext cx="27368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Calibri" pitchFamily="34" charset="0"/>
              </a:rPr>
              <a:t>Contact:</a:t>
            </a:r>
          </a:p>
          <a:p>
            <a:r>
              <a:rPr lang="fr-FR" dirty="0">
                <a:latin typeface="Calibri" pitchFamily="34" charset="0"/>
              </a:rPr>
              <a:t> </a:t>
            </a:r>
            <a:r>
              <a:rPr lang="fr-FR" dirty="0">
                <a:latin typeface="Calibri" pitchFamily="34" charset="0"/>
                <a:hlinkClick r:id="rId5"/>
              </a:rPr>
              <a:t>Martindisnous@yahoo.fr</a:t>
            </a:r>
            <a:endParaRPr lang="fr-FR" dirty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8640" y="4644008"/>
            <a:ext cx="6408712" cy="2088232"/>
          </a:xfrm>
          <a:prstGeom prst="wedgeRoundRectCallout">
            <a:avLst>
              <a:gd name="adj1" fmla="val -34923"/>
              <a:gd name="adj2" fmla="val 781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</dc:creator>
  <cp:lastModifiedBy>Anne</cp:lastModifiedBy>
  <cp:revision>27</cp:revision>
  <dcterms:created xsi:type="dcterms:W3CDTF">2012-06-19T13:11:02Z</dcterms:created>
  <dcterms:modified xsi:type="dcterms:W3CDTF">2013-02-04T15:23:08Z</dcterms:modified>
</cp:coreProperties>
</file>