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2192000" cy="6858000"/>
  <p:notesSz cx="6888163" cy="100171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9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B12B6-6824-4A91-A76B-163E615ED307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2538"/>
            <a:ext cx="60055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3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025CD-0BFE-48BD-BCEA-5C15832F3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73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3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41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8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96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1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05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83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10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61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4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98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4E80-D8AD-487D-B41A-6682CE1125AA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D6F85-4FF6-4D8F-97D0-ED63867DE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50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png"/><Relationship Id="rId9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246"/>
              </p:ext>
            </p:extLst>
          </p:nvPr>
        </p:nvGraphicFramePr>
        <p:xfrm>
          <a:off x="925519" y="721162"/>
          <a:ext cx="4554323" cy="6136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1887"/>
                <a:gridCol w="1169094"/>
                <a:gridCol w="1132114"/>
                <a:gridCol w="1121228"/>
              </a:tblGrid>
              <a:tr h="1273629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 panose="0208090404030B0204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12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 panose="0208090404030B020404" pitchFamily="18" charset="0"/>
                        </a:rPr>
                        <a:t>Lundi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 panose="0208090404030B0204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25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 panose="0208090404030B020404" pitchFamily="18" charset="0"/>
                        </a:rPr>
                        <a:t>Mardi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 panose="0208090404030B020404" pitchFamily="18" charset="0"/>
                        </a:rPr>
                        <a:t>Mercredi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 panose="0208090404030B0204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7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 panose="0208090404030B020404" pitchFamily="18" charset="0"/>
                        </a:rPr>
                        <a:t>Jeudi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 panose="0208090404030B0204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7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 panose="0208090404030B020404" pitchFamily="18" charset="0"/>
                        </a:rPr>
                        <a:t>Vendredi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 panose="0208090404030B0204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7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 panose="0208090404030B020404" pitchFamily="18" charset="0"/>
                        </a:rPr>
                        <a:t>Samedi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 panose="0208090404030B0204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7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 panose="0208090404030B020404" pitchFamily="18" charset="0"/>
                        </a:rPr>
                        <a:t>Dimanche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 panose="0208090404030B0204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167930" y="727854"/>
            <a:ext cx="671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5">
                    <a:lumMod val="75000"/>
                  </a:schemeClr>
                </a:solidFill>
                <a:latin typeface="Broadway" panose="04040905080B02020502" pitchFamily="82" charset="0"/>
              </a:rPr>
              <a:t>Photo</a:t>
            </a:r>
            <a:endParaRPr lang="fr-FR" sz="1200" b="1" dirty="0">
              <a:solidFill>
                <a:schemeClr val="accent5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09566" y="1705393"/>
            <a:ext cx="695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B050"/>
                </a:solidFill>
                <a:latin typeface="Broadway" panose="04040905080B02020502" pitchFamily="82" charset="0"/>
              </a:rPr>
              <a:t>Photo</a:t>
            </a:r>
            <a:endParaRPr lang="fr-FR" sz="1200" b="1" dirty="0">
              <a:solidFill>
                <a:srgbClr val="00B050"/>
              </a:solidFill>
              <a:latin typeface="Broadway" panose="04040905080B02020502" pitchFamily="8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38569" y="1651938"/>
            <a:ext cx="938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  <a:latin typeface="Broadway" panose="04040905080B02020502" pitchFamily="82" charset="0"/>
              </a:rPr>
              <a:t>Photo</a:t>
            </a:r>
            <a:endParaRPr lang="fr-FR" sz="1200" b="1" dirty="0">
              <a:solidFill>
                <a:schemeClr val="accent2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8207" y="837560"/>
            <a:ext cx="476862" cy="593624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fr-FR" sz="1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Planning des animaux</a:t>
            </a:r>
            <a:endParaRPr lang="fr-FR" sz="1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050" name="Picture 2" descr="http://idata.over-blog.com/3/39/16/67/dossier-v-v/21110-HAMSTER-COCHON-D-INDE-SOURI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308" y="2052556"/>
            <a:ext cx="881772" cy="59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oissoncombattant.org/graphics/red_fish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52" y="2019387"/>
            <a:ext cx="823570" cy="60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dminveto.nalta.net/ckfinder/16/images/Bandeau/CHIEN%20CHAT%20NAC%20%20%284%2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659" y="2350802"/>
            <a:ext cx="4313204" cy="179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clicanimaux.com/img/causes/882-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714" y="2014932"/>
            <a:ext cx="1012294" cy="5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www.poissoncombattant.org/graphics/red_fish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8"/>
          <a:stretch/>
        </p:blipFill>
        <p:spPr bwMode="auto">
          <a:xfrm>
            <a:off x="3373959" y="2722314"/>
            <a:ext cx="823570" cy="5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http://www.poissoncombattant.org/graphics/red_fish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8"/>
          <a:stretch/>
        </p:blipFill>
        <p:spPr bwMode="auto">
          <a:xfrm>
            <a:off x="4494076" y="3359494"/>
            <a:ext cx="823570" cy="5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http://www.poissoncombattant.org/graphics/red_fish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8"/>
          <a:stretch/>
        </p:blipFill>
        <p:spPr bwMode="auto">
          <a:xfrm>
            <a:off x="2204651" y="4074944"/>
            <a:ext cx="823570" cy="5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http://www.poissoncombattant.org/graphics/red_fish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8"/>
          <a:stretch/>
        </p:blipFill>
        <p:spPr bwMode="auto">
          <a:xfrm>
            <a:off x="3354929" y="4791093"/>
            <a:ext cx="823570" cy="5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www.poissoncombattant.org/graphics/red_fish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8"/>
          <a:stretch/>
        </p:blipFill>
        <p:spPr bwMode="auto">
          <a:xfrm>
            <a:off x="4494076" y="5524583"/>
            <a:ext cx="823570" cy="5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www.poissoncombattant.org/graphics/red_fish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8"/>
          <a:stretch/>
        </p:blipFill>
        <p:spPr bwMode="auto">
          <a:xfrm>
            <a:off x="2217752" y="6175539"/>
            <a:ext cx="823570" cy="5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idata.over-blog.com/3/39/16/67/dossier-v-v/21110-HAMSTER-COCHON-D-INDE-SOURI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46" y="2666999"/>
            <a:ext cx="881772" cy="59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idata.over-blog.com/3/39/16/67/dossier-v-v/21110-HAMSTER-COCHON-D-INDE-SOURI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48" y="3331479"/>
            <a:ext cx="881772" cy="59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idata.over-blog.com/3/39/16/67/dossier-v-v/21110-HAMSTER-COCHON-D-INDE-SOURI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671" y="4018916"/>
            <a:ext cx="881772" cy="59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://idata.over-blog.com/3/39/16/67/dossier-v-v/21110-HAMSTER-COCHON-D-INDE-SOURI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003" y="4763078"/>
            <a:ext cx="881772" cy="59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idata.over-blog.com/3/39/16/67/dossier-v-v/21110-HAMSTER-COCHON-D-INDE-SOURI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67" y="5506275"/>
            <a:ext cx="881772" cy="59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idata.over-blog.com/3/39/16/67/dossier-v-v/21110-HAMSTER-COCHON-D-INDE-SOURI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797" y="6175539"/>
            <a:ext cx="881772" cy="59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0" descr="http://www.clicanimaux.com/img/causes/882-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22" y="2721539"/>
            <a:ext cx="1012294" cy="5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0" descr="http://www.clicanimaux.com/img/causes/882-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951" y="3362790"/>
            <a:ext cx="1012294" cy="5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http://www.clicanimaux.com/img/causes/882-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78" y="4070783"/>
            <a:ext cx="1012294" cy="5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0" descr="http://www.clicanimaux.com/img/causes/882-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826" y="4744208"/>
            <a:ext cx="1012294" cy="5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http://www.clicanimaux.com/img/causes/882-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536" y="5503548"/>
            <a:ext cx="1012294" cy="5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0" descr="http://www.clicanimaux.com/img/causes/882-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714" y="6234863"/>
            <a:ext cx="1012294" cy="5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96941" y="756853"/>
            <a:ext cx="1089241" cy="1157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253062" y="756852"/>
            <a:ext cx="1089241" cy="1157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366452" y="760803"/>
            <a:ext cx="1089241" cy="1157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2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ZoneTexte 62"/>
          <p:cNvSpPr txBox="1"/>
          <p:nvPr/>
        </p:nvSpPr>
        <p:spPr>
          <a:xfrm>
            <a:off x="0" y="0"/>
            <a:ext cx="191590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S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EPTEMBRE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s</a:t>
            </a:r>
            <a:r>
              <a:rPr lang="fr-FR" sz="3600" b="1" dirty="0" smtClean="0">
                <a:latin typeface="Kunstler Script" panose="030304020206070D0D06" pitchFamily="66" charset="0"/>
              </a:rPr>
              <a:t>eptembre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915909" y="0"/>
            <a:ext cx="1531188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O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CTOBRE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o</a:t>
            </a:r>
            <a:r>
              <a:rPr lang="fr-FR" sz="3600" b="1" dirty="0" smtClean="0">
                <a:latin typeface="Kunstler Script" panose="030304020206070D0D06" pitchFamily="66" charset="0"/>
              </a:rPr>
              <a:t>ctobre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447098" y="0"/>
            <a:ext cx="172354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N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OVEMBRE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n</a:t>
            </a:r>
            <a:r>
              <a:rPr lang="fr-FR" sz="3600" b="1" dirty="0" smtClean="0">
                <a:latin typeface="Kunstler Script" panose="030304020206070D0D06" pitchFamily="66" charset="0"/>
              </a:rPr>
              <a:t>ovembre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5170647" y="0"/>
            <a:ext cx="210826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ECEMBREDI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d</a:t>
            </a:r>
            <a:r>
              <a:rPr lang="fr-FR" sz="3600" b="1" dirty="0" smtClean="0">
                <a:latin typeface="Kunstler Script" panose="030304020206070D0D06" pitchFamily="66" charset="0"/>
              </a:rPr>
              <a:t>écembre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7278916" y="0"/>
            <a:ext cx="1531188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J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ANVIER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j</a:t>
            </a:r>
            <a:r>
              <a:rPr lang="fr-FR" sz="3600" b="1" dirty="0" smtClean="0">
                <a:latin typeface="Kunstler Script" panose="030304020206070D0D06" pitchFamily="66" charset="0"/>
              </a:rPr>
              <a:t>anvier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8810104" y="0"/>
            <a:ext cx="1531188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F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EVRIER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f</a:t>
            </a:r>
            <a:r>
              <a:rPr lang="fr-FR" sz="3600" b="1" dirty="0" smtClean="0">
                <a:latin typeface="Kunstler Script" panose="030304020206070D0D06" pitchFamily="66" charset="0"/>
              </a:rPr>
              <a:t>évrier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10341292" y="0"/>
            <a:ext cx="954107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M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ARS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m</a:t>
            </a:r>
            <a:r>
              <a:rPr lang="fr-FR" sz="3600" b="1" dirty="0" smtClean="0">
                <a:latin typeface="Kunstler Script" panose="030304020206070D0D06" pitchFamily="66" charset="0"/>
              </a:rPr>
              <a:t>ars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0" y="1117231"/>
            <a:ext cx="1159293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VRIL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a</a:t>
            </a:r>
            <a:r>
              <a:rPr lang="fr-FR" sz="3600" b="1" dirty="0" smtClean="0">
                <a:latin typeface="Kunstler Script" panose="030304020206070D0D06" pitchFamily="66" charset="0"/>
              </a:rPr>
              <a:t>vril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912054" y="1107996"/>
            <a:ext cx="954107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J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UIN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j</a:t>
            </a:r>
            <a:r>
              <a:rPr lang="fr-FR" sz="3600" b="1" dirty="0" smtClean="0">
                <a:latin typeface="Kunstler Script" panose="030304020206070D0D06" pitchFamily="66" charset="0"/>
              </a:rPr>
              <a:t>uin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875035" y="1117231"/>
            <a:ext cx="1531188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J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UILLET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j</a:t>
            </a:r>
            <a:r>
              <a:rPr lang="fr-FR" sz="3600" b="1" dirty="0" smtClean="0">
                <a:latin typeface="Kunstler Script" panose="030304020206070D0D06" pitchFamily="66" charset="0"/>
              </a:rPr>
              <a:t>uillet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154162" y="1107996"/>
            <a:ext cx="761747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M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AI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m</a:t>
            </a:r>
            <a:r>
              <a:rPr lang="fr-FR" sz="3600" b="1" dirty="0" smtClean="0">
                <a:latin typeface="Kunstler Script" panose="030304020206070D0D06" pitchFamily="66" charset="0"/>
              </a:rPr>
              <a:t>ai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4392554" y="1111877"/>
            <a:ext cx="100860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OÛT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a</a:t>
            </a:r>
            <a:r>
              <a:rPr lang="fr-FR" sz="3600" b="1" dirty="0" smtClean="0">
                <a:latin typeface="Kunstler Script" panose="030304020206070D0D06" pitchFamily="66" charset="0"/>
              </a:rPr>
              <a:t>oût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5401163" y="1106523"/>
            <a:ext cx="1851789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2015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0" y="2225227"/>
            <a:ext cx="1531188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UTOMNE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a</a:t>
            </a:r>
            <a:r>
              <a:rPr lang="fr-FR" sz="3600" b="1" dirty="0" smtClean="0">
                <a:latin typeface="Kunstler Script" panose="030304020206070D0D06" pitchFamily="66" charset="0"/>
              </a:rPr>
              <a:t>utomne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545185" y="2225227"/>
            <a:ext cx="1146468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H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IVER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h</a:t>
            </a:r>
            <a:r>
              <a:rPr lang="fr-FR" sz="3600" b="1" dirty="0" smtClean="0">
                <a:latin typeface="Kunstler Script" panose="030304020206070D0D06" pitchFamily="66" charset="0"/>
              </a:rPr>
              <a:t>iver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681503" y="2234462"/>
            <a:ext cx="191590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P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RINTEMPS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p</a:t>
            </a:r>
            <a:r>
              <a:rPr lang="fr-FR" sz="3600" b="1" dirty="0" smtClean="0">
                <a:latin typeface="Kunstler Script" panose="030304020206070D0D06" pitchFamily="66" charset="0"/>
              </a:rPr>
              <a:t>rintemps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597412" y="2234462"/>
            <a:ext cx="761747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E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TE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é</a:t>
            </a:r>
            <a:r>
              <a:rPr lang="fr-FR" sz="3600" b="1" dirty="0" smtClean="0">
                <a:latin typeface="Kunstler Script" panose="030304020206070D0D06" pitchFamily="66" charset="0"/>
              </a:rPr>
              <a:t>té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5359159" y="2240617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5969534" y="2240617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6575937" y="2240616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11295399" y="0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10875351" y="1101408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11485726" y="1101408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6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7252148" y="1106523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7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7853595" y="1106522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8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8450723" y="1101410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9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9061098" y="1101410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0</a:t>
            </a:r>
          </a:p>
        </p:txBody>
      </p:sp>
      <p:sp>
        <p:nvSpPr>
          <p:cNvPr id="105" name="ZoneTexte 104"/>
          <p:cNvSpPr txBox="1"/>
          <p:nvPr/>
        </p:nvSpPr>
        <p:spPr>
          <a:xfrm>
            <a:off x="9667501" y="1101409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10268948" y="1101408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4751" y="4602216"/>
            <a:ext cx="1146468" cy="110799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LUNDI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Kunstler Script" panose="030304020206070D0D06" pitchFamily="66" charset="0"/>
              </a:rPr>
              <a:t>lundi</a:t>
            </a:r>
            <a:endParaRPr lang="fr-FR" sz="3600" b="1" dirty="0">
              <a:solidFill>
                <a:schemeClr val="bg1"/>
              </a:solidFill>
              <a:latin typeface="Kunstler Script" panose="030304020206070D0D06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256556" y="4602216"/>
            <a:ext cx="1146469" cy="110799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MARDI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Kunstler Script" panose="030304020206070D0D06" pitchFamily="66" charset="0"/>
              </a:rPr>
              <a:t>mardi</a:t>
            </a:r>
            <a:endParaRPr lang="fr-FR" sz="3600" b="1" dirty="0">
              <a:solidFill>
                <a:schemeClr val="bg1"/>
              </a:solidFill>
              <a:latin typeface="Kunstler Script" panose="030304020206070D0D06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498362" y="4602216"/>
            <a:ext cx="1723550" cy="110799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MERCREDI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Kunstler Script" panose="030304020206070D0D06" pitchFamily="66" charset="0"/>
              </a:rPr>
              <a:t>mercredi</a:t>
            </a:r>
            <a:endParaRPr lang="fr-FR" sz="3600" b="1" dirty="0">
              <a:solidFill>
                <a:schemeClr val="bg1"/>
              </a:solidFill>
              <a:latin typeface="Kunstler Script" panose="030304020206070D0D06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317249" y="4602216"/>
            <a:ext cx="1146469" cy="110799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JEUDI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Kunstler Script" panose="030304020206070D0D06" pitchFamily="66" charset="0"/>
              </a:rPr>
              <a:t>jeudi</a:t>
            </a:r>
            <a:endParaRPr lang="fr-FR" sz="3600" b="1" dirty="0">
              <a:solidFill>
                <a:schemeClr val="bg1"/>
              </a:solidFill>
              <a:latin typeface="Kunstler Script" panose="030304020206070D0D06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559055" y="4602216"/>
            <a:ext cx="1723550" cy="110799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VENDREDI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Kunstler Script" panose="030304020206070D0D06" pitchFamily="66" charset="0"/>
              </a:rPr>
              <a:t>vendredi</a:t>
            </a:r>
            <a:endParaRPr lang="fr-FR" sz="3600" b="1" dirty="0">
              <a:solidFill>
                <a:schemeClr val="bg1"/>
              </a:solidFill>
              <a:latin typeface="Kunstler Script" panose="030304020206070D0D06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377942" y="4602216"/>
            <a:ext cx="1338829" cy="110799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SAMEDI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Kunstler Script" panose="030304020206070D0D06" pitchFamily="66" charset="0"/>
              </a:rPr>
              <a:t>samedi</a:t>
            </a:r>
            <a:endParaRPr lang="fr-FR" sz="3600" b="1" dirty="0">
              <a:solidFill>
                <a:schemeClr val="bg1"/>
              </a:solidFill>
              <a:latin typeface="Kunstler Script" panose="030304020206070D0D06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812108" y="4602216"/>
            <a:ext cx="1723550" cy="110799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DIMANCHE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Kunstler Script" panose="030304020206070D0D06" pitchFamily="66" charset="0"/>
              </a:rPr>
              <a:t>dimanche</a:t>
            </a:r>
            <a:endParaRPr lang="fr-FR" sz="3600" b="1" dirty="0">
              <a:solidFill>
                <a:schemeClr val="bg1"/>
              </a:solidFill>
              <a:latin typeface="Kunstler Script" panose="030304020206070D0D06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0" y="5749267"/>
            <a:ext cx="1146468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L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UNDI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l</a:t>
            </a:r>
            <a:r>
              <a:rPr lang="fr-FR" sz="3600" b="1" dirty="0" smtClean="0">
                <a:latin typeface="Kunstler Script" panose="030304020206070D0D06" pitchFamily="66" charset="0"/>
              </a:rPr>
              <a:t>undi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146467" y="5749267"/>
            <a:ext cx="114646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M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ARDI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m</a:t>
            </a:r>
            <a:r>
              <a:rPr lang="fr-FR" sz="3600" b="1" dirty="0" smtClean="0">
                <a:latin typeface="Kunstler Script" panose="030304020206070D0D06" pitchFamily="66" charset="0"/>
              </a:rPr>
              <a:t>ardi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92936" y="5749267"/>
            <a:ext cx="1723550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M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ERCREDI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m</a:t>
            </a:r>
            <a:r>
              <a:rPr lang="fr-FR" sz="3600" b="1" dirty="0" smtClean="0">
                <a:latin typeface="Kunstler Script" panose="030304020206070D0D06" pitchFamily="66" charset="0"/>
              </a:rPr>
              <a:t>ercredi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018423" y="5749267"/>
            <a:ext cx="114646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J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EUDI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j</a:t>
            </a:r>
            <a:r>
              <a:rPr lang="fr-FR" sz="3600" b="1" dirty="0" smtClean="0">
                <a:latin typeface="Kunstler Script" panose="030304020206070D0D06" pitchFamily="66" charset="0"/>
              </a:rPr>
              <a:t>eudi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176488" y="5749267"/>
            <a:ext cx="1723550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ENDREDI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v</a:t>
            </a:r>
            <a:r>
              <a:rPr lang="fr-FR" sz="3600" b="1" dirty="0" smtClean="0">
                <a:latin typeface="Kunstler Script" panose="030304020206070D0D06" pitchFamily="66" charset="0"/>
              </a:rPr>
              <a:t>endredi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913443" y="5749267"/>
            <a:ext cx="1338829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S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AMEDI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s</a:t>
            </a:r>
            <a:r>
              <a:rPr lang="fr-FR" sz="3600" b="1" dirty="0" smtClean="0">
                <a:latin typeface="Kunstler Script" panose="030304020206070D0D06" pitchFamily="66" charset="0"/>
              </a:rPr>
              <a:t>amedi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265677" y="5749267"/>
            <a:ext cx="1723550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</a:t>
            </a:r>
            <a:r>
              <a:rPr lang="fr-FR" sz="3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IMANCHE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unstler Script" panose="030304020206070D0D06" pitchFamily="66" charset="0"/>
              </a:rPr>
              <a:t>d</a:t>
            </a:r>
            <a:r>
              <a:rPr lang="fr-FR" sz="3600" b="1" dirty="0" smtClean="0">
                <a:latin typeface="Kunstler Script" panose="030304020206070D0D06" pitchFamily="66" charset="0"/>
              </a:rPr>
              <a:t>imanche</a:t>
            </a:r>
            <a:endParaRPr lang="fr-FR" sz="3600" b="1" dirty="0">
              <a:latin typeface="Kunstler Script" panose="030304020206070D0D06" pitchFamily="66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813448" y="2341751"/>
            <a:ext cx="1273725" cy="12990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  <a:latin typeface="Freestyle Script" panose="030804020302050B0404" pitchFamily="66" charset="0"/>
              </a:rPr>
              <a:t>Gabarit Photo</a:t>
            </a:r>
            <a:endParaRPr lang="fr-FR" b="1" i="1" dirty="0">
              <a:solidFill>
                <a:schemeClr val="tx1"/>
              </a:solidFill>
              <a:latin typeface="Freestyle Script" panose="030804020302050B0404" pitchFamily="66" charset="0"/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" t="52541" r="80419" b="35181"/>
          <a:stretch/>
        </p:blipFill>
        <p:spPr>
          <a:xfrm>
            <a:off x="10966872" y="3788570"/>
            <a:ext cx="1120301" cy="105240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943" y="4988710"/>
            <a:ext cx="894230" cy="935526"/>
          </a:xfrm>
          <a:prstGeom prst="rect">
            <a:avLst/>
          </a:prstGeom>
        </p:spPr>
      </p:pic>
      <p:pic>
        <p:nvPicPr>
          <p:cNvPr id="50" name="Picture 2" descr="Résultat de recherche d'images pour &quot;gif  tenni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1320">
            <a:off x="9942280" y="6075842"/>
            <a:ext cx="830227" cy="45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planetejeanjaures.free.fr/histoire/prehistoire/images/arc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12204" y="5904360"/>
            <a:ext cx="563870" cy="76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6" descr="http://auto.img.v4.skyrock.net/2264/65592264/pics/2658431690_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488" y="6006250"/>
            <a:ext cx="770207" cy="77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ZoneTexte 52"/>
          <p:cNvSpPr txBox="1"/>
          <p:nvPr/>
        </p:nvSpPr>
        <p:spPr>
          <a:xfrm>
            <a:off x="7177190" y="2244962"/>
            <a:ext cx="601447" cy="10926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65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</a:p>
        </p:txBody>
      </p:sp>
      <p:pic>
        <p:nvPicPr>
          <p:cNvPr id="1026" name="Picture 2" descr="http://p6.storage.canalblog.com/66/74/833312/69535492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54" y="2070716"/>
            <a:ext cx="1568778" cy="156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skynetblogs.be/media/57596/dyn008_original_277_300_gif_2622397_e8e6ba51e1e657b751b7765de98087c6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227" y="3371522"/>
            <a:ext cx="805891" cy="87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ixland.p.i.pic.centerblog.net/onaoj6pw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318" y="3246767"/>
            <a:ext cx="1609535" cy="120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lipse 1"/>
          <p:cNvSpPr/>
          <p:nvPr/>
        </p:nvSpPr>
        <p:spPr>
          <a:xfrm>
            <a:off x="7971116" y="3251879"/>
            <a:ext cx="542964" cy="12412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9361821" y="3156736"/>
            <a:ext cx="542964" cy="1417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021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89</Words>
  <Application>Microsoft Office PowerPoint</Application>
  <PresentationFormat>Grand écran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SimHei</vt:lpstr>
      <vt:lpstr>Arial</vt:lpstr>
      <vt:lpstr>Broadway</vt:lpstr>
      <vt:lpstr>Calibri</vt:lpstr>
      <vt:lpstr>Calibri Light</vt:lpstr>
      <vt:lpstr>Cooper Black</vt:lpstr>
      <vt:lpstr>Freestyle Script</vt:lpstr>
      <vt:lpstr>Kunstler Script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</dc:creator>
  <cp:lastModifiedBy>Mary</cp:lastModifiedBy>
  <cp:revision>49</cp:revision>
  <cp:lastPrinted>2015-04-28T08:41:22Z</cp:lastPrinted>
  <dcterms:created xsi:type="dcterms:W3CDTF">2015-04-23T14:47:24Z</dcterms:created>
  <dcterms:modified xsi:type="dcterms:W3CDTF">2015-09-30T07:32:32Z</dcterms:modified>
</cp:coreProperties>
</file>